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CD6885-B8BD-5E99-32F7-1B575C4CD532}" v="10" dt="2026-08-01T16:14:15.260"/>
    <p1510:client id="{6F63B68C-E7FA-06AC-6CE6-ABD6EE0121FD}" v="296" dt="2026-08-01T16:35:04.5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6" d="100"/>
          <a:sy n="56" d="100"/>
        </p:scale>
        <p:origin x="18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8/1/2026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5B01CB-C0B8-128D-6F6D-C9CFEA7ED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450"/>
            <a:ext cx="6858000" cy="480883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85" y="4145822"/>
            <a:ext cx="6851430" cy="499292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Why is littering bad?</a:t>
            </a:r>
          </a:p>
          <a:p>
            <a:r>
              <a:rPr lang="en-US" sz="2400" dirty="0"/>
              <a:t>Where: Hope Mills Library in the Activity Room</a:t>
            </a:r>
          </a:p>
          <a:p>
            <a:r>
              <a:rPr lang="en-US" sz="2400" dirty="0"/>
              <a:t>3411 Golfview Rd</a:t>
            </a:r>
          </a:p>
          <a:p>
            <a:endParaRPr lang="en-US" sz="1000" dirty="0"/>
          </a:p>
          <a:p>
            <a:r>
              <a:rPr lang="en-US" sz="2400" dirty="0"/>
              <a:t>For anyone interested, it's open to the public</a:t>
            </a:r>
            <a:endParaRPr lang="en-US" dirty="0"/>
          </a:p>
          <a:p>
            <a:endParaRPr lang="en-US" sz="1000" i="1" dirty="0"/>
          </a:p>
          <a:p>
            <a:r>
              <a:rPr lang="en-US" sz="2400" i="1" dirty="0"/>
              <a:t>Two opportunities</a:t>
            </a:r>
            <a:r>
              <a:rPr lang="en-US" sz="2400" dirty="0"/>
              <a:t>:</a:t>
            </a:r>
            <a:endParaRPr lang="en-US" dirty="0"/>
          </a:p>
          <a:p>
            <a:r>
              <a:rPr lang="en-US" sz="2400" dirty="0"/>
              <a:t>Saturday, August 8th 1:15pm - 2:15pm</a:t>
            </a:r>
            <a:endParaRPr lang="en-US" dirty="0"/>
          </a:p>
          <a:p>
            <a:r>
              <a:rPr lang="en-US" sz="2400" dirty="0"/>
              <a:t>Saturday, August 22nd 3:00pm - 4:00pm</a:t>
            </a:r>
          </a:p>
          <a:p>
            <a:endParaRPr lang="en-US" sz="2400" dirty="0"/>
          </a:p>
          <a:p>
            <a:r>
              <a:rPr lang="en-US" sz="2400" dirty="0"/>
              <a:t>*This is part of a Girl Scout Silver Award Project*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55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Sarah Burlee</cp:lastModifiedBy>
  <cp:revision>106</cp:revision>
  <dcterms:created xsi:type="dcterms:W3CDTF">2026-08-01T16:11:34Z</dcterms:created>
  <dcterms:modified xsi:type="dcterms:W3CDTF">2026-08-01T16:38:35Z</dcterms:modified>
</cp:coreProperties>
</file>